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78" r:id="rId7"/>
    <p:sldId id="257" r:id="rId8"/>
    <p:sldId id="263" r:id="rId9"/>
    <p:sldId id="264" r:id="rId10"/>
    <p:sldId id="274" r:id="rId11"/>
    <p:sldId id="266" r:id="rId12"/>
    <p:sldId id="267" r:id="rId13"/>
    <p:sldId id="268" r:id="rId14"/>
    <p:sldId id="275" r:id="rId15"/>
    <p:sldId id="260" r:id="rId16"/>
    <p:sldId id="276" r:id="rId17"/>
    <p:sldId id="269" r:id="rId18"/>
    <p:sldId id="277" r:id="rId19"/>
    <p:sldId id="270" r:id="rId20"/>
    <p:sldId id="271" r:id="rId21"/>
    <p:sldId id="272" r:id="rId22"/>
    <p:sldId id="27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1C4B0-2A31-44D2-864A-AC10AE15A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00BE73-1BA1-43E1-8B47-D1D3078B9C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5FC5C-D926-4009-BD1B-026C92E1F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B8F20-44D6-4F84-8BFF-16998FE44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8216F-BF3F-4E09-9A1F-61C05BA52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1485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153FC-FDFB-4B98-93DA-D9974565F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C6E151-D866-47E9-A0FC-2DA88B7358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E0BD6-D0E2-4154-8951-1FD86C181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96935-3DA4-4A31-B0A1-765832D6F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A1851-5FB1-4C96-882D-9CFE7FE7B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39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25C0FB-A871-4259-B093-6EC4DEA863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2638D-3BCE-4980-A06C-4CBD5A0D2D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85BE1-D920-4039-9D50-254F8A3E2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3D013-2486-40B3-B51A-9A5CC9029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20A4E-8800-48E3-B2D7-D029523C7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9833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F5F4-418C-4529-A1E6-042A02E21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29037-B437-491F-A1D0-A0BCCA1EA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14A37-F58D-4E8E-B7B9-B52414DEC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C6280-207D-4A17-9521-55E280559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2B76F-7E64-4B89-ACAF-322483F99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501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2E3CE-A99F-470E-A5D8-F714E4B66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087F9-7125-4F0D-B552-E8D1AE83F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12A06-6FB1-4FB1-B0E9-DA58BB47C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1C34A-11C4-4448-92CA-FEB7CD297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7E95D-B603-4F35-87B0-DC08EFD71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9356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913AC-70C8-4552-B7E5-17FC8475A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14899-9605-4CDA-89F5-2352D0F1AE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F252FC-8980-42E6-9903-10808CF8B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7773D-2AFE-4EBB-A4A6-6B85FE14B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51211-EB76-4E47-AB00-73E7C7CC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74F13-D728-4771-A4EC-E14C13648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99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3FBCA-6536-4D86-9FAF-59ED22D4B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2076E-5B92-4BC3-8DB2-EB9854BF8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56A496-ACFE-4581-8D4F-CD13FAA16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C4E24-68E7-4E87-A743-AD6B8E8B10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C199D9-643B-43F4-89A5-75C430F29A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CA51E6-4D03-4B13-B6AD-4B7006292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BB7057-6176-4833-9ED2-640CADD99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E0E65B-EF5D-4380-9B06-2A2A479D3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8855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A0015-25D5-4E26-AEA9-8CB34CBF9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13D401-188A-41A6-A8C1-CF87CDA03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840408-C8AE-4300-9158-EF9058067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180866-6081-4BBA-AED2-38EE70DF3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894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8EB086-F705-4BF2-BF38-5716FD988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76731B-8C1C-457F-B1D7-E95EFB17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03B73-8BD3-4818-A69B-487892CD2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393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049DA-D889-4DB4-A676-6051DA45A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1CB8E-6486-42FF-BB7F-0A1BF5421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78F025-B18E-47F7-84A8-BBF22E939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AC51C-3B2B-423D-8D3A-303E30B3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48A133-0328-4B89-8F95-31517C95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61F94-23A0-4013-AF01-C8B74B49B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6729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18DE4-1467-4EB8-A8B3-27986BE48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7DC3B-5793-4ADC-A007-C812D5FCE2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19C81-0E17-4A39-ACD8-DCC64D778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B5065-D078-4CBA-9B29-4D08544B2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FB7B76-7C15-4D4F-AF96-E219D2BA1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9D75E-EABB-4B04-BAF1-8318575C6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649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B63C37-594D-4F8B-9BE6-35C80257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46052-0CB5-49EE-95B9-D1ED0BD3A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45EDC-F09B-4ACE-BBD1-235CF90688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47182-6BB7-4EC7-86AE-E81CB3850D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37039-BBF9-4486-AFCE-7BF5ABDC74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C2D7A-E080-4FFD-9984-B126BFE21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23513-751B-43E0-BD6A-EAD5B5F418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589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72D1-6C83-4CD5-AC5E-CB72894DD6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ID3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871419-73BE-46FA-A658-3370016361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Decision Tree Algorithm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0588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392B38-400B-4D43-A4E2-926F13A6D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087" y="420341"/>
            <a:ext cx="5724080" cy="261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93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D6C63E-D770-415B-8497-C1575C945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664" y="-237650"/>
            <a:ext cx="6903679" cy="35950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73394B-D358-4263-ABC9-80B55ECD8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311046"/>
            <a:ext cx="5520359" cy="30288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872C93-2592-4186-A236-26166F613F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641" y="3970043"/>
            <a:ext cx="4776651" cy="279966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3CAEB59-95D8-4F06-8CAB-FF4BF1E59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086" y="-354911"/>
            <a:ext cx="6200076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86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FC23B5-CAD8-42A5-B09F-E0D931F31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7464" cy="38157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DEAD16-709E-4FB0-BCAB-5D92C5D76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3817" y="619760"/>
            <a:ext cx="6178183" cy="32861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38D1DE-7515-42D3-B636-DA39F7EC14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863" y="4280959"/>
            <a:ext cx="4255977" cy="22709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F70978-6881-4250-A7FE-AD6114FDA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693" y="3911605"/>
            <a:ext cx="6015557" cy="1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911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B35252-5288-4267-9BA0-E9583304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717" y="-457200"/>
            <a:ext cx="6593841" cy="45440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A033E0-245F-4417-80A9-34F5E5161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6" y="3266750"/>
            <a:ext cx="6110723" cy="343948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EBDF41C-94F8-4869-843F-3A9AF6DECF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688286"/>
            <a:ext cx="6200076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820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2B6B07-8EA4-41C2-9EC3-9D1686760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10" y="339384"/>
            <a:ext cx="5883265" cy="36116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6B24CF-8E94-4338-9922-9E61B55D5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7920" y="339384"/>
            <a:ext cx="5724080" cy="33335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09D14C-2C19-4A91-BB98-F029811317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7987" y="3438525"/>
            <a:ext cx="4776651" cy="33597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71E69B-BF51-4899-9C03-F4902C0AC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933" y="3950993"/>
            <a:ext cx="4484246" cy="314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28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51DEB-9539-41ED-AA9D-F8CFA2A5B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9050"/>
            <a:ext cx="4619625" cy="27310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B097B2-DE5B-4D22-BC62-4C5F52803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79" y="1262770"/>
            <a:ext cx="6573440" cy="387785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0E96B8-200C-4A5F-9A29-9050E18E4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0540" y="2978150"/>
            <a:ext cx="5556219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54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CF1C97-0488-4343-8AA4-377288663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405" y="352424"/>
            <a:ext cx="9251870" cy="606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8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EB032E-C13B-4193-B5F1-7CF7734F0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2434"/>
            <a:ext cx="6061331" cy="37997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068BEE-A942-4AD8-956F-C8377D6A3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451" y="3754410"/>
            <a:ext cx="6061331" cy="32939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575423-C3CC-4266-B0C6-E431B7416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191" y="196073"/>
            <a:ext cx="4806466" cy="21564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7561E9-4E10-4374-ADB8-12B7919AED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7360" y="2438067"/>
            <a:ext cx="4991621" cy="117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0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35DEF8-0E3A-4EE6-B1C9-F8BCE9056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76" y="182979"/>
            <a:ext cx="6061332" cy="29396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C105F3-A159-4528-A1FC-8F74FC6BD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961" y="3122595"/>
            <a:ext cx="5923281" cy="367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199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BFC5E6-29FB-4A3B-BA16-52186412B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11" y="116214"/>
            <a:ext cx="4919760" cy="36734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74A2A2-9AD4-4668-A50D-3E69DAE03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275" y="163298"/>
            <a:ext cx="7080886" cy="60101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684AD9-10E4-4C0A-A1DB-44DBED23C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0540" y="2978150"/>
            <a:ext cx="5556219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77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BF5273-5591-400A-AB4D-D9B316C6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546" y="1261760"/>
            <a:ext cx="8830907" cy="4334480"/>
          </a:xfrm>
          <a:prstGeom prst="rect">
            <a:avLst/>
          </a:prstGeom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50C0639A-E9C3-F92B-8179-973F1A0032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60989297"/>
                  </p:ext>
                </p:extLst>
              </p:nvPr>
            </p:nvGraphicFramePr>
            <p:xfrm>
              <a:off x="762000" y="1518397"/>
              <a:ext cx="3048000" cy="1714500"/>
            </p:xfrm>
            <a:graphic>
              <a:graphicData uri="http://schemas.microsoft.com/office/powerpoint/2016/slidezoom">
                <pslz:sldZm>
                  <pslz:sldZmObj sldId="258" cId="2991044345">
                    <pslz:zmPr id="{E52C39E9-1B01-41A4-A7C9-334A6933A92A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4" name="Slide Zoom 3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50C0639A-E9C3-F92B-8179-973F1A0032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000" y="1518397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10443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E525B8-E0B8-47B3-A7EF-6EBE01CB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48" y="431154"/>
            <a:ext cx="5151061" cy="29978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70DDA6F-040E-49B8-9364-8985DEBAD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5200"/>
            <a:ext cx="5733086" cy="3132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A5EE50-262B-4E84-931D-F704C7DBF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6" y="3262926"/>
            <a:ext cx="6225214" cy="3669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72B382-44DB-4689-AF1E-0EA98F0B03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9491" y="3262926"/>
            <a:ext cx="6053754" cy="331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3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23499-ABFA-4B76-86CD-2D682AAAD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479"/>
            <a:ext cx="6468075" cy="51346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CA0C7A-B3FA-41A2-AE84-A2E9EA46A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174" y="404480"/>
            <a:ext cx="5472681" cy="4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46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923FCC-B68A-477E-8AB8-3FE3F9A224C1}"/>
              </a:ext>
            </a:extLst>
          </p:cNvPr>
          <p:cNvSpPr txBox="1"/>
          <p:nvPr/>
        </p:nvSpPr>
        <p:spPr>
          <a:xfrm>
            <a:off x="3943350" y="2466975"/>
            <a:ext cx="54197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lgerian" panose="04020705040A02060702" pitchFamily="82" charset="0"/>
                <a:cs typeface="Arabic Typesetting" panose="020B0604020202020204" pitchFamily="66" charset="-78"/>
              </a:rPr>
              <a:t>Thank You</a:t>
            </a:r>
            <a:endParaRPr lang="en-IN" sz="4000" dirty="0">
              <a:latin typeface="Algerian" panose="04020705040A02060702" pitchFamily="82" charset="0"/>
              <a:cs typeface="Arabic Typesetting" panose="020B0604020202020204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86876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904E1F-1AFF-4B66-96E1-D2D4545C9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441" y="1123628"/>
            <a:ext cx="8545118" cy="461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781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BBFDA6-93FD-4D74-90D1-135E88791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119" y="337791"/>
            <a:ext cx="3555057" cy="43866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289A15-5BD6-140C-3742-F4CD0DF91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5748" y="495386"/>
            <a:ext cx="5662151" cy="31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138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FCFF13-5973-4B6D-B43C-EA154177D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01" y="362592"/>
            <a:ext cx="5199523" cy="27069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E9B398-8650-46C4-B6F5-DAA6A6655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838" y="353067"/>
            <a:ext cx="6279761" cy="37589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5AEEE2-D646-4C55-A4D9-BCB7924A85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29807"/>
            <a:ext cx="6383917" cy="331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74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FE6799-4F53-42E2-5567-9B280E6D4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20" y="145763"/>
            <a:ext cx="5662151" cy="31778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701232-6ECB-C237-BEC8-372742A84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061" y="2549420"/>
            <a:ext cx="6279761" cy="375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91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4EC418-00AE-42CD-ACDF-0BCEC88C9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362" y="1056944"/>
            <a:ext cx="9145276" cy="474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409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C9185E-B553-4188-9779-CAFFA92DC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65" y="311558"/>
            <a:ext cx="6200076" cy="43249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2FD14D-ED20-4880-B0C4-4B223FE06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142" y="2926344"/>
            <a:ext cx="6200077" cy="34405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7C94351-D74A-53C7-EF64-6164818FBA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5748" y="495386"/>
            <a:ext cx="5662151" cy="31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3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A86E26-F59D-45E1-9EDD-2232C43B0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623" y="2728945"/>
            <a:ext cx="6198623" cy="396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30E23A-6EAE-4DB3-AC6F-52451B8CB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723" y="166655"/>
            <a:ext cx="6199651" cy="32893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89AD63-D533-4E20-98E3-D8F6B2412E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450" y="3455989"/>
            <a:ext cx="6924973" cy="343381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DAEDD5-89F2-4FC4-901E-21DF1A2F9D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146" y="-345107"/>
            <a:ext cx="5227083" cy="307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48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1174</TotalTime>
  <Words>6</Words>
  <Application>Microsoft Office PowerPoint</Application>
  <PresentationFormat>Widescreen</PresentationFormat>
  <Paragraphs>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Algerian</vt:lpstr>
      <vt:lpstr>Arial</vt:lpstr>
      <vt:lpstr>Calibri</vt:lpstr>
      <vt:lpstr>Calibri Light</vt:lpstr>
      <vt:lpstr>Office Theme</vt:lpstr>
      <vt:lpstr>ID3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ID3</dc:title>
  <dc:creator>sujata kulkarni</dc:creator>
  <cp:lastModifiedBy>sujata kulkarni</cp:lastModifiedBy>
  <cp:revision>24</cp:revision>
  <dcterms:created xsi:type="dcterms:W3CDTF">2020-07-23T07:51:10Z</dcterms:created>
  <dcterms:modified xsi:type="dcterms:W3CDTF">2024-10-07T09:12:04Z</dcterms:modified>
</cp:coreProperties>
</file>

<file path=docProps/thumbnail.jpeg>
</file>